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58" r:id="rId4"/>
    <p:sldId id="259" r:id="rId5"/>
    <p:sldId id="262" r:id="rId6"/>
    <p:sldId id="264" r:id="rId7"/>
    <p:sldId id="274" r:id="rId8"/>
    <p:sldId id="263" r:id="rId9"/>
    <p:sldId id="261" r:id="rId10"/>
    <p:sldId id="260" r:id="rId11"/>
    <p:sldId id="265" r:id="rId12"/>
    <p:sldId id="266" r:id="rId13"/>
    <p:sldId id="267" r:id="rId14"/>
    <p:sldId id="268" r:id="rId15"/>
    <p:sldId id="271" r:id="rId16"/>
    <p:sldId id="269" r:id="rId17"/>
    <p:sldId id="270" r:id="rId18"/>
    <p:sldId id="272" r:id="rId19"/>
    <p:sldId id="27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636" autoAdjust="0"/>
  </p:normalViewPr>
  <p:slideViewPr>
    <p:cSldViewPr snapToGrid="0">
      <p:cViewPr varScale="1">
        <p:scale>
          <a:sx n="63" d="100"/>
          <a:sy n="63" d="100"/>
        </p:scale>
        <p:origin x="3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F5CB-E20F-4A41-BAC9-080AF298BE36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91E0-856C-48D8-82DC-436B121BF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117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F5CB-E20F-4A41-BAC9-080AF298BE36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91E0-856C-48D8-82DC-436B121BF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800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F5CB-E20F-4A41-BAC9-080AF298BE36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91E0-856C-48D8-82DC-436B121BF54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329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F5CB-E20F-4A41-BAC9-080AF298BE36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91E0-856C-48D8-82DC-436B121BF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437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F5CB-E20F-4A41-BAC9-080AF298BE36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91E0-856C-48D8-82DC-436B121BF54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9079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F5CB-E20F-4A41-BAC9-080AF298BE36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91E0-856C-48D8-82DC-436B121BF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691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F5CB-E20F-4A41-BAC9-080AF298BE36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91E0-856C-48D8-82DC-436B121BF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993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F5CB-E20F-4A41-BAC9-080AF298BE36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91E0-856C-48D8-82DC-436B121BF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501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F5CB-E20F-4A41-BAC9-080AF298BE36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91E0-856C-48D8-82DC-436B121BF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895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F5CB-E20F-4A41-BAC9-080AF298BE36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91E0-856C-48D8-82DC-436B121BF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88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F5CB-E20F-4A41-BAC9-080AF298BE36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91E0-856C-48D8-82DC-436B121BF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137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F5CB-E20F-4A41-BAC9-080AF298BE36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91E0-856C-48D8-82DC-436B121BF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710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F5CB-E20F-4A41-BAC9-080AF298BE36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91E0-856C-48D8-82DC-436B121BF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154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F5CB-E20F-4A41-BAC9-080AF298BE36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91E0-856C-48D8-82DC-436B121BF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929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F5CB-E20F-4A41-BAC9-080AF298BE36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91E0-856C-48D8-82DC-436B121BF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926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F5CB-E20F-4A41-BAC9-080AF298BE36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91E0-856C-48D8-82DC-436B121BF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949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5F5CB-E20F-4A41-BAC9-080AF298BE36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3E291E0-856C-48D8-82DC-436B121BF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12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2993" y="2895600"/>
            <a:ext cx="9019309" cy="1958800"/>
          </a:xfrm>
        </p:spPr>
        <p:txBody>
          <a:bodyPr/>
          <a:lstStyle/>
          <a:p>
            <a:pPr algn="ctr"/>
            <a:r>
              <a:rPr lang="ru-RU" dirty="0"/>
              <a:t>Отчёт о проделанной работе за летний оздоровительный </a:t>
            </a:r>
            <a:r>
              <a:rPr lang="ru-RU" dirty="0" smtClean="0"/>
              <a:t>период в разных возрастных группах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6309550"/>
            <a:ext cx="7766936" cy="109689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07067" y="279536"/>
            <a:ext cx="8271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Новолялинского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«Детский сад № 10 «Снежок»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41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" y="241458"/>
            <a:ext cx="2911077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538" y="2583022"/>
            <a:ext cx="3078717" cy="4104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852" y="261776"/>
            <a:ext cx="2809757" cy="3746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330" y="2875597"/>
            <a:ext cx="2859285" cy="3812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" y="4008119"/>
            <a:ext cx="2926973" cy="31351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3852" y="4003575"/>
            <a:ext cx="2932430" cy="31397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2122" y="396240"/>
            <a:ext cx="2163547" cy="23164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7330" y="241458"/>
            <a:ext cx="2547989" cy="272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9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06680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День мыльных пузырей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4" y="759098"/>
            <a:ext cx="31496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5" y="3129280"/>
            <a:ext cx="2849879" cy="3796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35" y="741576"/>
            <a:ext cx="3961572" cy="2971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802" y="3712755"/>
            <a:ext cx="4131731" cy="3098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537" y="78745"/>
            <a:ext cx="4210771" cy="3158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568" y="3264758"/>
            <a:ext cx="2557099" cy="3409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494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427218" y="-44845"/>
            <a:ext cx="8596668" cy="1320800"/>
          </a:xfrm>
        </p:spPr>
        <p:txBody>
          <a:bodyPr/>
          <a:lstStyle/>
          <a:p>
            <a:r>
              <a:rPr lang="ru-RU" b="1" dirty="0" smtClean="0"/>
              <a:t>День воздушных шаров 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127" y="469884"/>
            <a:ext cx="2790812" cy="3721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66" y="806446"/>
            <a:ext cx="3969503" cy="2970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34" y="3724134"/>
            <a:ext cx="3760722" cy="2820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725" y="615555"/>
            <a:ext cx="4023339" cy="3017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827" y="3474720"/>
            <a:ext cx="4023360" cy="301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062" y="4120701"/>
            <a:ext cx="3597726" cy="2698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013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6973" y="137160"/>
            <a:ext cx="8596668" cy="1320800"/>
          </a:xfrm>
        </p:spPr>
        <p:txBody>
          <a:bodyPr/>
          <a:lstStyle/>
          <a:p>
            <a:r>
              <a:rPr lang="ru-RU" b="1" u="sng" dirty="0" smtClean="0"/>
              <a:t>День улыбок </a:t>
            </a:r>
            <a:endParaRPr lang="ru-RU" b="1" u="sng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62" y="975360"/>
            <a:ext cx="3738354" cy="2803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89" y="3909014"/>
            <a:ext cx="3786415" cy="2839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189" y="3909014"/>
            <a:ext cx="3716811" cy="2787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75" y="853440"/>
            <a:ext cx="4063755" cy="5414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5"/>
          <a:stretch/>
        </p:blipFill>
        <p:spPr>
          <a:xfrm>
            <a:off x="8482634" y="248329"/>
            <a:ext cx="3249366" cy="3561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590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6275" y="65537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400" b="1" u="sng" dirty="0" smtClean="0"/>
              <a:t>Яблочный спас  </a:t>
            </a:r>
            <a:endParaRPr lang="ru-RU" sz="4400" b="1" u="sng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340" y="912239"/>
            <a:ext cx="4285980" cy="3214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15" y="4067635"/>
            <a:ext cx="2912379" cy="2728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" y="65537"/>
            <a:ext cx="4088322" cy="5451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72" y="256850"/>
            <a:ext cx="3881169" cy="5174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504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65" y="3155593"/>
            <a:ext cx="5013435" cy="3760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412" y="0"/>
            <a:ext cx="4386769" cy="3290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71" y="3155593"/>
            <a:ext cx="4915081" cy="3686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168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614" y="0"/>
            <a:ext cx="8596668" cy="1320800"/>
          </a:xfrm>
        </p:spPr>
        <p:txBody>
          <a:bodyPr/>
          <a:lstStyle/>
          <a:p>
            <a:pPr algn="ctr"/>
            <a:r>
              <a:rPr lang="ru-RU" b="1" u="sng" dirty="0" smtClean="0"/>
              <a:t>День Физкультурника </a:t>
            </a:r>
            <a:endParaRPr lang="ru-RU" b="1" u="sng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3" b="27668"/>
          <a:stretch/>
        </p:blipFill>
        <p:spPr>
          <a:xfrm>
            <a:off x="518285" y="748700"/>
            <a:ext cx="3103247" cy="2424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742" y="3650786"/>
            <a:ext cx="4876632" cy="3037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448" y="3087949"/>
            <a:ext cx="2879570" cy="3839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58" y="3087949"/>
            <a:ext cx="2861984" cy="3815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509" y="748700"/>
            <a:ext cx="3657098" cy="2911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681" y="415989"/>
            <a:ext cx="3687155" cy="2765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140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532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932"/>
            <a:ext cx="4351283" cy="3263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938" y="0"/>
            <a:ext cx="4371189" cy="327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41075" cy="3105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592673" y="136631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400" b="1" u="sng" dirty="0" smtClean="0"/>
              <a:t>Прощай лето! </a:t>
            </a:r>
            <a:endParaRPr lang="ru-RU" sz="4400" b="1" u="sng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67" y="2100730"/>
            <a:ext cx="5172481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26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9333"/>
          <a:stretch/>
        </p:blipFill>
        <p:spPr>
          <a:xfrm>
            <a:off x="365933" y="926104"/>
            <a:ext cx="3199439" cy="4451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995" y="651903"/>
            <a:ext cx="3470464" cy="4948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r="25303"/>
          <a:stretch/>
        </p:blipFill>
        <p:spPr>
          <a:xfrm>
            <a:off x="3565372" y="1532766"/>
            <a:ext cx="4986623" cy="3187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232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3" y="93265"/>
            <a:ext cx="4789193" cy="6764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572" y="929502"/>
            <a:ext cx="6365495" cy="4500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295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5660" y="234808"/>
            <a:ext cx="9020847" cy="5681084"/>
          </a:xfrm>
        </p:spPr>
        <p:txBody>
          <a:bodyPr>
            <a:noAutofit/>
          </a:bodyPr>
          <a:lstStyle/>
          <a:p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объединить усилия взрослых: сотрудников ДОУ и родителей (</a:t>
            </a:r>
            <a:r>
              <a:rPr lang="ru-RU" sz="1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законных представителей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воспитанников по созданию условий, способствующих </a:t>
            </a:r>
            <a:r>
              <a:rPr lang="ru-RU" sz="1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оздоровлению детского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организма в летний период; эмоциональному, личностному, </a:t>
            </a:r>
            <a:r>
              <a:rPr lang="ru-RU" sz="1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познавательному развитию ребёнка.</a:t>
            </a:r>
          </a:p>
          <a:p>
            <a:pPr marL="0" indent="0">
              <a:buNone/>
            </a:pPr>
            <a:r>
              <a:rPr lang="ru-RU" sz="17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данной </a:t>
            </a:r>
            <a:r>
              <a:rPr lang="ru-RU" sz="17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цели  были поставлены 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задачи:</a:t>
            </a:r>
          </a:p>
          <a:p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Создавать условия, обеспечивающие охрану жизни и здоровья детей, предупреждение</a:t>
            </a:r>
          </a:p>
          <a:p>
            <a:pPr marL="0" indent="0">
              <a:buNone/>
            </a:pP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заболеваемости и травматизма.</a:t>
            </a:r>
          </a:p>
          <a:p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Реализовывать систему мероприятий, направленную на оздоровление и физическое</a:t>
            </a:r>
          </a:p>
          <a:p>
            <a:pPr marL="0" indent="0">
              <a:buNone/>
            </a:pP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детей, их нравственное воспитание, развитие любознательности, познавательной</a:t>
            </a:r>
          </a:p>
          <a:p>
            <a:pPr marL="0" indent="0">
              <a:buNone/>
            </a:pP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активности, исследовательской и проектной деятельности, привитие любви и бережного</a:t>
            </a:r>
          </a:p>
          <a:p>
            <a:pPr marL="0" indent="0">
              <a:buNone/>
            </a:pP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 к природе, формирование привычки к здоровому образу жизни.</a:t>
            </a:r>
          </a:p>
          <a:p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Обеспечивать эмоциональное благополучие воспитанников, используя</a:t>
            </a:r>
          </a:p>
          <a:p>
            <a:pPr marL="0" indent="0">
              <a:buNone/>
            </a:pP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подход.</a:t>
            </a:r>
          </a:p>
          <a:p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Оказывать психолого-педагогическое сопровождение родителям по вопросам</a:t>
            </a:r>
          </a:p>
          <a:p>
            <a:pPr marL="0" indent="0">
              <a:buNone/>
            </a:pP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и оздоровления детей в летний период.</a:t>
            </a:r>
          </a:p>
          <a:p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Повышать профессиональное мастерство и компетентность педагогов, интегрировать</a:t>
            </a:r>
          </a:p>
          <a:p>
            <a:pPr marL="0" indent="0">
              <a:buNone/>
            </a:pP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специалистов в рамках единого образовательного пространства.</a:t>
            </a:r>
          </a:p>
        </p:txBody>
      </p:sp>
    </p:spTree>
    <p:extLst>
      <p:ext uri="{BB962C8B-B14F-4D97-AF65-F5344CB8AC3E}">
        <p14:creationId xmlns:p14="http://schemas.microsoft.com/office/powerpoint/2010/main" val="194386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иды закаливания: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4098" y="1170125"/>
            <a:ext cx="14061970" cy="266220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-воздушные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ванны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босохождение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полоскание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рта кипяченой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водой;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топтание по рефлекторным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мокрым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дорожкам;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обливание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 до локтя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постепенным снижением температуры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сон без маек.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8" y="3657131"/>
            <a:ext cx="2395650" cy="3200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440" y="3929062"/>
            <a:ext cx="3542675" cy="2657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3487686"/>
            <a:ext cx="2395651" cy="3200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964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3" y="31029"/>
            <a:ext cx="3092390" cy="4123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5" y="4033343"/>
            <a:ext cx="3569867" cy="267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929" y="4109295"/>
            <a:ext cx="3597449" cy="2698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626" y="75952"/>
            <a:ext cx="3025007" cy="4033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77" y="75952"/>
            <a:ext cx="3100954" cy="4134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638" y="4109295"/>
            <a:ext cx="2036982" cy="2713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818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2522" y="-11947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защиты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детей»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" y="-8431"/>
            <a:ext cx="2698358" cy="3597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951" y="3486561"/>
            <a:ext cx="2655585" cy="3410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41" y="3486561"/>
            <a:ext cx="2489617" cy="3319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435" y="94850"/>
            <a:ext cx="2543783" cy="3391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758" y="681925"/>
            <a:ext cx="4527748" cy="6036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760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05" y="163830"/>
            <a:ext cx="6309361" cy="2843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" t="29555" r="-493" b="13556"/>
          <a:stretch/>
        </p:blipFill>
        <p:spPr>
          <a:xfrm>
            <a:off x="387228" y="163830"/>
            <a:ext cx="2462651" cy="310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 b="13555"/>
          <a:stretch/>
        </p:blipFill>
        <p:spPr>
          <a:xfrm>
            <a:off x="9536292" y="273770"/>
            <a:ext cx="2442348" cy="2999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24" y="3191952"/>
            <a:ext cx="8135476" cy="3666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886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0972" y="7620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Парад костюмов. Шествие к дню города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20" y="1146174"/>
            <a:ext cx="4493450" cy="3370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9" y="3211338"/>
            <a:ext cx="4516775" cy="3387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174"/>
            <a:ext cx="4182918" cy="3137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1160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585" y="13716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«</a:t>
            </a:r>
            <a:r>
              <a:rPr lang="ru-RU" sz="4400" b="1" dirty="0" smtClean="0"/>
              <a:t>День добрых сказок» </a:t>
            </a:r>
            <a:endParaRPr lang="ru-RU" sz="4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20" y="2039620"/>
            <a:ext cx="4441998" cy="3331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1320800"/>
            <a:ext cx="3322320" cy="442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10" y="1251729"/>
            <a:ext cx="3680460" cy="4907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570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96" y="13716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    «ДЕНЬ ВОДЫ»</a:t>
            </a:r>
            <a:endParaRPr lang="ru-RU" sz="4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" y="4015502"/>
            <a:ext cx="3789997" cy="2842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64" y="750315"/>
            <a:ext cx="3885346" cy="2914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741" y="3986420"/>
            <a:ext cx="3867550" cy="2900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7560"/>
            <a:ext cx="3822352" cy="2866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75" y="958810"/>
            <a:ext cx="4139966" cy="5519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696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7187</TotalTime>
  <Words>254</Words>
  <Application>Microsoft Office PowerPoint</Application>
  <PresentationFormat>Широкоэкранный</PresentationFormat>
  <Paragraphs>34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Times New Roman</vt:lpstr>
      <vt:lpstr>Trebuchet MS</vt:lpstr>
      <vt:lpstr>Wingdings</vt:lpstr>
      <vt:lpstr>Wingdings 3</vt:lpstr>
      <vt:lpstr>Аспект</vt:lpstr>
      <vt:lpstr>Отчёт о проделанной работе за летний оздоровительный период в разных возрастных группах</vt:lpstr>
      <vt:lpstr>Презентация PowerPoint</vt:lpstr>
      <vt:lpstr>Виды закаливания:</vt:lpstr>
      <vt:lpstr>Презентация PowerPoint</vt:lpstr>
      <vt:lpstr>«День защиты детей»</vt:lpstr>
      <vt:lpstr>Презентация PowerPoint</vt:lpstr>
      <vt:lpstr>Парад костюмов. Шествие к дню города</vt:lpstr>
      <vt:lpstr>«День добрых сказок» </vt:lpstr>
      <vt:lpstr>    «ДЕНЬ ВОДЫ»</vt:lpstr>
      <vt:lpstr>Презентация PowerPoint</vt:lpstr>
      <vt:lpstr>День мыльных пузырей </vt:lpstr>
      <vt:lpstr>День воздушных шаров </vt:lpstr>
      <vt:lpstr>День улыбок </vt:lpstr>
      <vt:lpstr>Яблочный спас  </vt:lpstr>
      <vt:lpstr>Презентация PowerPoint</vt:lpstr>
      <vt:lpstr>День Физкультурника </vt:lpstr>
      <vt:lpstr>Прощай лето!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42</cp:revision>
  <dcterms:created xsi:type="dcterms:W3CDTF">2022-08-29T07:26:00Z</dcterms:created>
  <dcterms:modified xsi:type="dcterms:W3CDTF">2022-09-05T07:46:19Z</dcterms:modified>
</cp:coreProperties>
</file>